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70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embeddedFontLst>
    <p:embeddedFont>
      <p:font typeface="Poppins Light" panose="020B0604020202020204" charset="0"/>
      <p:regular r:id="rId17"/>
      <p:italic r:id="rId18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12AEEF-3966-B0C3-4526-5C90DC0E0CA5}" v="1" dt="2025-11-18T12:44:33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Guzik" userId="S::joanna.guzik@liveage.pl::d2569d08-27fa-44f5-92ea-75ad18a1282a" providerId="AD" clId="Web-{F112AEEF-3966-B0C3-4526-5C90DC0E0CA5}"/>
    <pc:docChg chg="addSld">
      <pc:chgData name="Joanna Guzik" userId="S::joanna.guzik@liveage.pl::d2569d08-27fa-44f5-92ea-75ad18a1282a" providerId="AD" clId="Web-{F112AEEF-3966-B0C3-4526-5C90DC0E0CA5}" dt="2025-11-18T12:44:33.289" v="0"/>
      <pc:docMkLst>
        <pc:docMk/>
      </pc:docMkLst>
      <pc:sldChg chg="add replId">
        <pc:chgData name="Joanna Guzik" userId="S::joanna.guzik@liveage.pl::d2569d08-27fa-44f5-92ea-75ad18a1282a" providerId="AD" clId="Web-{F112AEEF-3966-B0C3-4526-5C90DC0E0CA5}" dt="2025-11-18T12:44:33.289" v="0"/>
        <pc:sldMkLst>
          <pc:docMk/>
          <pc:sldMk cId="337224757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svg"/><Relationship Id="rId7" Type="http://schemas.openxmlformats.org/officeDocument/2006/relationships/image" Target="../media/image22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svg"/><Relationship Id="rId7" Type="http://schemas.openxmlformats.org/officeDocument/2006/relationships/image" Target="../media/image28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svg"/><Relationship Id="rId7" Type="http://schemas.openxmlformats.org/officeDocument/2006/relationships/image" Target="../media/image32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4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4.svg"/><Relationship Id="rId7" Type="http://schemas.openxmlformats.org/officeDocument/2006/relationships/image" Target="../media/image6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svg"/><Relationship Id="rId7" Type="http://schemas.openxmlformats.org/officeDocument/2006/relationships/image" Target="../media/image28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svg"/><Relationship Id="rId7" Type="http://schemas.openxmlformats.org/officeDocument/2006/relationships/image" Target="../media/image16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6.svg"/><Relationship Id="rId7" Type="http://schemas.openxmlformats.org/officeDocument/2006/relationships/image" Target="../media/image38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6.svg"/><Relationship Id="rId7" Type="http://schemas.openxmlformats.org/officeDocument/2006/relationships/image" Target="../media/image12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14.sv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6.svg"/><Relationship Id="rId7" Type="http://schemas.openxmlformats.org/officeDocument/2006/relationships/image" Target="../media/image32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.svg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14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svg"/><Relationship Id="rId7" Type="http://schemas.openxmlformats.org/officeDocument/2006/relationships/image" Target="../media/image47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6.png"/><Relationship Id="rId11" Type="http://schemas.microsoft.com/office/2007/relationships/hdphoto" Target="../media/hdphoto2.wdp"/><Relationship Id="rId5" Type="http://schemas.openxmlformats.org/officeDocument/2006/relationships/image" Target="../media/image14.svg"/><Relationship Id="rId10" Type="http://schemas.openxmlformats.org/officeDocument/2006/relationships/image" Target="../media/image44.png"/><Relationship Id="rId4" Type="http://schemas.openxmlformats.org/officeDocument/2006/relationships/image" Target="../media/image13.png"/><Relationship Id="rId9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6">
            <a:extLst>
              <a:ext uri="{FF2B5EF4-FFF2-40B4-BE49-F238E27FC236}">
                <a16:creationId xmlns:a16="http://schemas.microsoft.com/office/drawing/2014/main" id="{54231BDD-B7F6-C2F4-3441-F21E8AC28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8AD29239-9A8C-94A7-0BD1-67C776963E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A394AEFC-5777-B1D1-6B17-EB03CB79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018" y="2673426"/>
            <a:ext cx="4788251" cy="2769518"/>
          </a:xfrm>
          <a:noFill/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rgbClr val="044142"/>
                </a:solidFill>
              </a:defRPr>
            </a:lvl1pPr>
          </a:lstStyle>
          <a:p>
            <a:r>
              <a:rPr lang="pl-PL"/>
              <a:t>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C74691F2-6692-7EFC-80D8-27B8631F56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79808" y="265379"/>
            <a:ext cx="3850669" cy="6319047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58B5E71D-3703-816E-6271-37FED7755A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87313" y="265379"/>
            <a:ext cx="4051114" cy="631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2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9B347512-E9D4-AFD8-4440-644EF2F6C0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1010056F-ABF4-3982-D54D-05EB55881F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3096" y="408115"/>
            <a:ext cx="3681704" cy="6041770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38F2A321-DA09-1967-0B42-5451A2A678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" y="408115"/>
            <a:ext cx="8363607" cy="6041770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5760D921-A89D-13FB-5B60-3C6D5618623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0983" y="912330"/>
            <a:ext cx="2262430" cy="748062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1A208978-B709-2E14-EBD2-7C08833CC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2310" y="2370039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CAFCFA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527245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24256C5B-27C1-6190-3355-7EE318B409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1BA59587-947F-254E-6D21-4A3DE220D0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EF9D4B9C-F7F4-7CC9-C5D1-E0575425FE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05592" y="5482357"/>
            <a:ext cx="2076503" cy="1040419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EC25691E-663F-EB25-7E93-1F94537256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834" y="2306977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044142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595A040-1DB0-58D5-D1F8-E5AEF67160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 flipH="1">
            <a:off x="442914" y="2306977"/>
            <a:ext cx="193922" cy="30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64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319A5AD8-5B47-A84A-C9FB-431BB054E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2956E8D4-779E-2959-DC51-35E606A87E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36F0D1F1-9465-9EE7-8075-5DA65DD4B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018" y="2673426"/>
            <a:ext cx="4788251" cy="2769518"/>
          </a:xfrm>
          <a:noFill/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rgbClr val="CAFCFA"/>
                </a:solidFill>
              </a:defRPr>
            </a:lvl1pPr>
          </a:lstStyle>
          <a:p>
            <a:r>
              <a:rPr lang="pl-PL"/>
              <a:t>Tytuł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4349594B-C4D5-9CE0-6506-1C1AAF5CEC7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79808" y="265379"/>
            <a:ext cx="3850669" cy="6319047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184A75B2-0914-8F2E-12C1-4B094B49783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87313" y="265379"/>
            <a:ext cx="4051114" cy="631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10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B052B21D-68C9-B227-1554-B174B2309D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ADB5B92-5B22-1DCB-6308-20AC6E74EF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3096" y="408115"/>
            <a:ext cx="3681704" cy="6041770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BDAD44DB-B57E-F0FC-CE22-C95EA0230D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" y="408115"/>
            <a:ext cx="8363607" cy="6041770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5C2C8001-AEAD-6851-C391-F1231EB5F09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0983" y="912330"/>
            <a:ext cx="2262430" cy="748062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A5A3948C-AFA9-9ED1-2A32-B9ABD65B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2310" y="2370039"/>
            <a:ext cx="2399775" cy="972250"/>
          </a:xfrm>
          <a:noFill/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1AD8D2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685360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2C04EA73-0EEC-7402-5720-FB4E77D0F6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BDBB084C-B543-706B-9B09-7298C4F605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04B3715A-173C-7E55-8469-2DF91DEAEDF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05592" y="5482357"/>
            <a:ext cx="2076503" cy="1040419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DE4E90E0-D955-3A78-8EE7-D32F6117DE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834" y="2306977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044142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ED666ED6-F6B9-0570-EFD8-AC168B7A500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 flipH="1">
            <a:off x="442914" y="2306977"/>
            <a:ext cx="193922" cy="30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52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30D9A5B7-CAA1-ABDE-9F3A-FDDC5BA59F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27F2292-9AA0-B642-BDD2-D5ED396ADD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C80FA524-17DE-A946-2F12-9A1EBFF388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018" y="2673426"/>
            <a:ext cx="4788251" cy="2769518"/>
          </a:xfrm>
          <a:noFill/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rgbClr val="CAFCFA"/>
                </a:solidFill>
              </a:defRPr>
            </a:lvl1pPr>
          </a:lstStyle>
          <a:p>
            <a:r>
              <a:rPr lang="pl-PL"/>
              <a:t>Tytuł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0BEF433A-73B5-B034-CECB-25F3CBFCF4B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79808" y="265379"/>
            <a:ext cx="3850669" cy="6319047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6934BEF6-D49A-9947-9F8F-05E15CB6C48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87313" y="265379"/>
            <a:ext cx="4051114" cy="631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25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F0E7F096-DCD1-3D6A-7FDA-80682DDA94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38926FBA-EB18-68D5-1854-013DB0DD25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3096" y="408115"/>
            <a:ext cx="3681704" cy="6041770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A027253D-26A6-8728-73B8-479C1C98DA6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" y="408115"/>
            <a:ext cx="8363607" cy="6041770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65C90597-7745-8A9E-CD43-1E017EAD74F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0983" y="912330"/>
            <a:ext cx="2262430" cy="748062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E558B674-8CA9-5B6D-98B3-19731E3578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089" y="2401570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044142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053331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2BC9401E-022B-5B48-F9E5-85BA9F5F78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8FA245B7-D05E-9685-7301-D8DAC4F054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871C4141-E5D1-205C-82DC-01B504B83E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05592" y="5482357"/>
            <a:ext cx="2076503" cy="1040419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497D0D5E-E50F-E8D9-29FD-59D38CF2AD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834" y="2306977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CAFCFA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1617BE23-03C4-D0E1-906D-5053FC27A4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 flipH="1">
            <a:off x="442914" y="2306977"/>
            <a:ext cx="193922" cy="30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B49F49CC-9B85-1255-04D4-ADD373C61D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CC083C2D-86A3-1F80-6D74-B26AF1DE6A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AE73E559-E058-1CF1-5D2B-CB4E7BA86F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018" y="2673426"/>
            <a:ext cx="4788251" cy="2769518"/>
          </a:xfrm>
          <a:noFill/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rgbClr val="044142"/>
                </a:solidFill>
              </a:defRPr>
            </a:lvl1pPr>
          </a:lstStyle>
          <a:p>
            <a:r>
              <a:rPr lang="pl-PL"/>
              <a:t>Tytuł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F8A4E956-BB63-BA33-64D2-7FF084E157D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79808" y="265379"/>
            <a:ext cx="3850669" cy="6319047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6B0E11BA-CAC9-8805-A228-19F5E0EECA1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87313" y="265379"/>
            <a:ext cx="4051114" cy="631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66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DDBE8E57-11E3-1BC5-CA5D-45E1046136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19E7A1A3-D59B-59BB-10BF-7BD0340C07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3096" y="408115"/>
            <a:ext cx="3681704" cy="6041770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E0FA34D1-CB1A-CA12-C4B9-21BDA7369E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" y="408115"/>
            <a:ext cx="8363607" cy="6041770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79A5C268-5984-641D-7DB3-2013FF38349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0983" y="912330"/>
            <a:ext cx="2262430" cy="748062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B761259B-56EE-0001-EEAB-2D8498426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2310" y="2370039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CAFCFA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205247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A6DA8749-10E2-E887-1DE5-F27027E979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8BFE622A-E4EC-2F1F-91C6-EF106D6D8E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18" y="510309"/>
            <a:ext cx="2262430" cy="748062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FD345C7F-1EB6-B9C4-FE99-3CC97514DD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05592" y="5482357"/>
            <a:ext cx="2076503" cy="1040419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81AD1835-73C8-B137-7CE3-F4CD20EA0DC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 flipH="1">
            <a:off x="442914" y="2306977"/>
            <a:ext cx="193922" cy="302216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22A7732A-2ADF-B4CD-FD56-A48EE0939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834" y="2306977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044142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450051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B890C3D-7510-3B6C-9D7C-EA02E21AEF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41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3256BCF4-79B6-355D-4C06-FA35EDEC6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496" y="2977082"/>
            <a:ext cx="2262430" cy="748062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52B9F3C5-192B-0FE9-8105-AC44332453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28455" y="251847"/>
            <a:ext cx="9404904" cy="6354305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7CD5C5E-10B9-2C6C-83FC-662A5DFC7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883" y="2437120"/>
            <a:ext cx="3760147" cy="23634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6000">
                <a:solidFill>
                  <a:srgbClr val="044142"/>
                </a:solidFill>
              </a:defRPr>
            </a:lvl1pPr>
          </a:lstStyle>
          <a:p>
            <a:r>
              <a:rPr lang="pl-PL"/>
              <a:t>Tytuł</a:t>
            </a:r>
          </a:p>
        </p:txBody>
      </p:sp>
    </p:spTree>
    <p:extLst>
      <p:ext uri="{BB962C8B-B14F-4D97-AF65-F5344CB8AC3E}">
        <p14:creationId xmlns:p14="http://schemas.microsoft.com/office/powerpoint/2010/main" val="1890364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577EB22-2860-0811-7603-9A152D728A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41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D9C30FBE-3997-4778-34D2-1ED20590F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7353" y="567094"/>
            <a:ext cx="2262430" cy="748062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BA33D157-D6C7-3D93-FAA5-86BFD18BF3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62289" y="267346"/>
            <a:ext cx="4057455" cy="6323308"/>
          </a:xfrm>
          <a:prstGeom prst="rect">
            <a:avLst/>
          </a:prstGeom>
        </p:spPr>
      </p:pic>
      <p:pic>
        <p:nvPicPr>
          <p:cNvPr id="5" name="Obraz 4" descr="Obraz zawierający choinka, drzewo&#10;&#10;Zawartość wygenerowana przez AI może być niepoprawna.">
            <a:extLst>
              <a:ext uri="{FF2B5EF4-FFF2-40B4-BE49-F238E27FC236}">
                <a16:creationId xmlns:a16="http://schemas.microsoft.com/office/drawing/2014/main" id="{5DCAC8CA-22DA-AA63-843C-DEB33A71719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367"/>
                    </a14:imgEffect>
                    <a14:imgEffect>
                      <a14:saturation sa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5215" b="11845"/>
          <a:stretch>
            <a:fillRect/>
          </a:stretch>
        </p:blipFill>
        <p:spPr>
          <a:xfrm>
            <a:off x="8669481" y="4868194"/>
            <a:ext cx="3522520" cy="1989806"/>
          </a:xfrm>
          <a:prstGeom prst="rect">
            <a:avLst/>
          </a:prstGeom>
        </p:spPr>
      </p:pic>
      <p:pic>
        <p:nvPicPr>
          <p:cNvPr id="6" name="Obraz 5" descr="Obraz zawierający zrzut ekranu, modelowanie 3D, diagram, piksel&#10;&#10;Zawartość wygenerowana przez AI może być niepoprawna.">
            <a:extLst>
              <a:ext uri="{FF2B5EF4-FFF2-40B4-BE49-F238E27FC236}">
                <a16:creationId xmlns:a16="http://schemas.microsoft.com/office/drawing/2014/main" id="{3494A904-DB82-D57F-7E19-7AB78506F01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21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48" t="7306" r="16841"/>
          <a:stretch>
            <a:fillRect/>
          </a:stretch>
        </p:blipFill>
        <p:spPr>
          <a:xfrm rot="5400000">
            <a:off x="5832545" y="497345"/>
            <a:ext cx="2872410" cy="187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87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Obraz zawierający zrzut ekranu, woda, Turkus, Kolor morski&#10;&#10;Zawartość wygenerowana przez AI może być niepoprawna.">
            <a:extLst>
              <a:ext uri="{FF2B5EF4-FFF2-40B4-BE49-F238E27FC236}">
                <a16:creationId xmlns:a16="http://schemas.microsoft.com/office/drawing/2014/main" id="{4735930F-518E-6667-016A-0D9C703E81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8BE45637-478A-B775-0E6F-2885EDC616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023" y="652200"/>
            <a:ext cx="2262430" cy="748062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C0DB4276-9826-109D-9300-7CA2B6FB06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55192"/>
            <a:ext cx="7047186" cy="2574456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rgbClr val="CAFCFA"/>
                </a:solidFill>
              </a:defRPr>
            </a:lvl1pPr>
          </a:lstStyle>
          <a:p>
            <a:r>
              <a:rPr lang="pl-PL"/>
              <a:t>Tytuł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AC876D55-935A-E55A-BE28-3E68BB091F7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8428" y="4579882"/>
            <a:ext cx="2841330" cy="119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48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6F775B95-2475-C2E0-4E09-4F3E698559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80722" cy="6858000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8A016CE4-4DA8-7CC8-596A-E375B60676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728" y="431482"/>
            <a:ext cx="2262430" cy="748062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31711FB-D52F-ACCC-36DE-38F49EE2B1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728" y="2204502"/>
            <a:ext cx="2399775" cy="97225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rgbClr val="CAFCFA"/>
                </a:solidFill>
                <a:latin typeface="+mn-lt"/>
              </a:defRPr>
            </a:lvl1pPr>
          </a:lstStyle>
          <a:p>
            <a:r>
              <a:rPr lang="pl-PL"/>
              <a:t>Tekst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D476302F-84BC-E19B-B76A-D5AFCCE7ACC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6152" y="430646"/>
            <a:ext cx="1781503" cy="750391"/>
          </a:xfrm>
          <a:prstGeom prst="rect">
            <a:avLst/>
          </a:prstGeom>
        </p:spPr>
      </p:pic>
      <p:pic>
        <p:nvPicPr>
          <p:cNvPr id="6" name="Obraz 5" descr="Obraz zawierający choinka, drzewo&#10;&#10;Zawartość wygenerowana przez AI może być niepoprawna.">
            <a:extLst>
              <a:ext uri="{FF2B5EF4-FFF2-40B4-BE49-F238E27FC236}">
                <a16:creationId xmlns:a16="http://schemas.microsoft.com/office/drawing/2014/main" id="{EF99815F-6C2F-6B38-70CF-481D202E5CF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367"/>
                    </a14:imgEffect>
                    <a14:imgEffect>
                      <a14:saturation sa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5215" b="11845"/>
          <a:stretch>
            <a:fillRect/>
          </a:stretch>
        </p:blipFill>
        <p:spPr>
          <a:xfrm>
            <a:off x="8658202" y="4868194"/>
            <a:ext cx="3522520" cy="1989806"/>
          </a:xfrm>
          <a:prstGeom prst="rect">
            <a:avLst/>
          </a:prstGeom>
        </p:spPr>
      </p:pic>
      <p:pic>
        <p:nvPicPr>
          <p:cNvPr id="7" name="Obraz 6" descr="Obraz zawierający zrzut ekranu, modelowanie 3D, diagram, piksel&#10;&#10;Zawartość wygenerowana przez AI może być niepoprawna.">
            <a:extLst>
              <a:ext uri="{FF2B5EF4-FFF2-40B4-BE49-F238E27FC236}">
                <a16:creationId xmlns:a16="http://schemas.microsoft.com/office/drawing/2014/main" id="{D4313F21-7005-4E5E-25E7-4F90409D1FF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1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48" t="7306" r="16841"/>
          <a:stretch>
            <a:fillRect/>
          </a:stretch>
        </p:blipFill>
        <p:spPr>
          <a:xfrm rot="5400000">
            <a:off x="6297448" y="619408"/>
            <a:ext cx="3577391" cy="233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21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4936A0F-0CC8-E185-D41C-D25ADC31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E3C4BD9-B196-5EDF-E7D0-BF19461CF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00092F7-0AD1-52F4-5FA8-8A81443AA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465220-845A-46BF-8B8A-CA1CEAB6DEDD}" type="datetimeFigureOut">
              <a:rPr lang="pl-PL" smtClean="0"/>
              <a:t>18.11.2025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B86105B-0C66-14BF-9FDE-69892E5BF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AAFC46-F699-F517-C627-82AD911F1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6804EB-CD58-4B5D-AE84-267FF761A7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74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57" r:id="rId12"/>
    <p:sldLayoutId id="2147483661" r:id="rId13"/>
    <p:sldLayoutId id="2147483663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9.svg"/><Relationship Id="rId7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36BACF2-718F-9CC6-20CA-BF964B48B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4C46F2D8-636B-597F-C567-D03D1C712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pic>
        <p:nvPicPr>
          <p:cNvPr id="6" name="Obraz 5" descr="Obraz zawierający Ludzka twarz, osoba, obraz, sztuka&#10;&#10;Zawartość wygenerowana przez AI może być niepoprawna.">
            <a:extLst>
              <a:ext uri="{FF2B5EF4-FFF2-40B4-BE49-F238E27FC236}">
                <a16:creationId xmlns:a16="http://schemas.microsoft.com/office/drawing/2014/main" id="{E83D6EC8-86AC-4A2F-197C-5105A57BD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376" y="527632"/>
            <a:ext cx="8617262" cy="5802735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4A7DC51B-B502-9E86-8DD4-846FD42E2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292" y="3012042"/>
            <a:ext cx="2522084" cy="833915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2A2A2612-2806-2A95-C918-6EA7810C51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07033" y="4479254"/>
            <a:ext cx="3564835" cy="15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2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98C22-552B-2949-22B9-1D20CB05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473EE3-8F63-6F10-58BB-C04DC4D22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Ogólny </a:t>
            </a:r>
            <a:br>
              <a:rPr lang="pl-PL"/>
            </a:br>
            <a:r>
              <a:rPr lang="pl-PL"/>
              <a:t>opis</a:t>
            </a:r>
          </a:p>
        </p:txBody>
      </p:sp>
    </p:spTree>
    <p:extLst>
      <p:ext uri="{BB962C8B-B14F-4D97-AF65-F5344CB8AC3E}">
        <p14:creationId xmlns:p14="http://schemas.microsoft.com/office/powerpoint/2010/main" val="984849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E6B46-8237-7BD5-C633-FD7030D4D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9728519-99C8-E3F3-481F-C5D454DE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22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1EB6A-8C4C-3725-DD85-F0116243D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1712A6F-468E-72A5-EE1D-7A80671B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Cel</a:t>
            </a:r>
            <a:br>
              <a:rPr lang="pl-PL"/>
            </a:br>
            <a:r>
              <a:rPr lang="pl-PL"/>
              <a:t>Projektu</a:t>
            </a:r>
          </a:p>
        </p:txBody>
      </p:sp>
    </p:spTree>
    <p:extLst>
      <p:ext uri="{BB962C8B-B14F-4D97-AF65-F5344CB8AC3E}">
        <p14:creationId xmlns:p14="http://schemas.microsoft.com/office/powerpoint/2010/main" val="2703552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F8B4A-6CD4-4711-023D-C6AA90344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E3FD74-7027-4EA6-239E-38A68BA65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8786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0A8EB-C2A5-620B-20B6-FEEA14997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26BD7376-9A22-5D4D-6440-D252400DC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1300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BDDC7039-AA3F-1ACF-6970-A017157C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Zespół</a:t>
            </a:r>
          </a:p>
        </p:txBody>
      </p:sp>
    </p:spTree>
    <p:extLst>
      <p:ext uri="{BB962C8B-B14F-4D97-AF65-F5344CB8AC3E}">
        <p14:creationId xmlns:p14="http://schemas.microsoft.com/office/powerpoint/2010/main" val="258467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4E5E0-693C-B0FC-3C7C-CD28458F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F6B6C4-7633-0F21-0766-1E4A4E3B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235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9EEB0-F09D-F972-444F-5A4A33015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DBF1A09-8CAE-3FF4-8C2F-71069A1F6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5960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B2747-F3A8-7B52-8BDF-B71B5B8E4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AB9F22-1BAD-926F-8542-2BB6B66D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Rezultaty</a:t>
            </a:r>
          </a:p>
        </p:txBody>
      </p:sp>
    </p:spTree>
    <p:extLst>
      <p:ext uri="{BB962C8B-B14F-4D97-AF65-F5344CB8AC3E}">
        <p14:creationId xmlns:p14="http://schemas.microsoft.com/office/powerpoint/2010/main" val="624456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20EAB-2610-9FB3-6E57-23ABD93B8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73D391B7-A61B-F688-8C9E-47A7EF01B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929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2D2A-28D4-DD78-EACB-97840148E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F52724-4432-0326-F148-BA58A34B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5399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AE21B-0802-6ABA-F63D-24B5CB88E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C73B82A-49F2-65F5-7C10-056D2C49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/>
              <a:t>Lesson</a:t>
            </a:r>
            <a:br>
              <a:rPr lang="pl-PL"/>
            </a:br>
            <a:r>
              <a:rPr lang="pl-PL" err="1"/>
              <a:t>Learned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5729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5E92C-922A-BF6E-7BDE-4667A12CF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8712FC-D86A-577C-F83F-D615139C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3779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69D99-01AC-D716-75B8-9D54CBCAF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5ECBCD9-D919-460C-B10E-B501CB496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377571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Niestandardowy 2">
      <a:majorFont>
        <a:latin typeface="Poppins SemiBold"/>
        <a:ea typeface=""/>
        <a:cs typeface=""/>
      </a:majorFont>
      <a:minorFont>
        <a:latin typeface="Poppins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Motyw pakietu Office</vt:lpstr>
      <vt:lpstr>PowerPoint Presentation</vt:lpstr>
      <vt:lpstr>Ogólny  opis</vt:lpstr>
      <vt:lpstr>PowerPoint Presentation</vt:lpstr>
      <vt:lpstr>Cel Projektu</vt:lpstr>
      <vt:lpstr>PowerPoint Presentation</vt:lpstr>
      <vt:lpstr>PowerPoint Presentation</vt:lpstr>
      <vt:lpstr>Zespół</vt:lpstr>
      <vt:lpstr>PowerPoint Presentation</vt:lpstr>
      <vt:lpstr>PowerPoint Presentation</vt:lpstr>
      <vt:lpstr>Rezultaty</vt:lpstr>
      <vt:lpstr>PowerPoint Presentation</vt:lpstr>
      <vt:lpstr>PowerPoint Presentation</vt:lpstr>
      <vt:lpstr>Lesson Learned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Irmina Pisarek</dc:creator>
  <cp:revision>1</cp:revision>
  <dcterms:created xsi:type="dcterms:W3CDTF">2025-11-05T10:26:34Z</dcterms:created>
  <dcterms:modified xsi:type="dcterms:W3CDTF">2025-11-18T12:45:11Z</dcterms:modified>
</cp:coreProperties>
</file>