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62" r:id="rId7"/>
    <p:sldId id="258" r:id="rId8"/>
    <p:sldId id="263" r:id="rId9"/>
    <p:sldId id="259" r:id="rId10"/>
    <p:sldId id="264" r:id="rId11"/>
    <p:sldId id="260" r:id="rId12"/>
    <p:sldId id="265" r:id="rId13"/>
    <p:sldId id="261" r:id="rId14"/>
    <p:sldId id="266" r:id="rId15"/>
  </p:sldIdLst>
  <p:sldSz cx="12192000" cy="6858000"/>
  <p:notesSz cx="6858000" cy="9144000"/>
  <p:embeddedFontLst>
    <p:embeddedFont>
      <p:font typeface="Platform OLX Bold" pitchFamily="50" charset="0"/>
      <p:bold r:id="rId17"/>
    </p:embeddedFont>
    <p:embeddedFont>
      <p:font typeface="Platform OLX Regular" pitchFamily="50" charset="0"/>
      <p:regular r:id="rId18"/>
      <p:italic r:id="rId19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636"/>
    <a:srgbClr val="FFCE32"/>
    <a:srgbClr val="F8FBCF"/>
    <a:srgbClr val="FFD6C9"/>
    <a:srgbClr val="CBF7EE"/>
    <a:srgbClr val="23E5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394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FE92F-655A-4E2A-A874-E59AB6335EAA}" type="datetimeFigureOut">
              <a:rPr lang="pl-PL" smtClean="0"/>
              <a:t>06.12.2024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7937A-3D9F-476B-9993-4FC524BB1F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8941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5907E622-F434-D646-54B6-8321D61B94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D151C49-E407-65F9-DF20-0FBDC7D6CC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3880" y="1614234"/>
            <a:ext cx="10515600" cy="3383915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8000">
                <a:solidFill>
                  <a:srgbClr val="23E5DB"/>
                </a:solidFill>
              </a:defRPr>
            </a:lvl1pPr>
          </a:lstStyle>
          <a:p>
            <a:r>
              <a:rPr lang="pl-PL" dirty="0"/>
              <a:t>Inny tytuł</a:t>
            </a:r>
          </a:p>
        </p:txBody>
      </p:sp>
    </p:spTree>
    <p:extLst>
      <p:ext uri="{BB962C8B-B14F-4D97-AF65-F5344CB8AC3E}">
        <p14:creationId xmlns:p14="http://schemas.microsoft.com/office/powerpoint/2010/main" val="1834488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Obraz zawierający Grafika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900E4EBA-372C-F281-D21C-1373F47065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4A492B3-81E3-1647-1CF3-D70EDE357F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712" y="1036293"/>
            <a:ext cx="9264992" cy="2852737"/>
          </a:xfrm>
        </p:spPr>
        <p:txBody>
          <a:bodyPr anchor="b">
            <a:normAutofit/>
          </a:bodyPr>
          <a:lstStyle>
            <a:lvl1pPr>
              <a:defRPr sz="10900">
                <a:ln w="50800" cap="rnd">
                  <a:solidFill>
                    <a:srgbClr val="FFCE32"/>
                  </a:solidFill>
                </a:ln>
                <a:noFill/>
              </a:defRPr>
            </a:lvl1pPr>
          </a:lstStyle>
          <a:p>
            <a:r>
              <a:rPr lang="pl-PL" dirty="0"/>
              <a:t>WPISZ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1AC352F-8E2A-5F85-356E-EB886E158E4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86712" y="3649490"/>
            <a:ext cx="9264992" cy="1500187"/>
          </a:xfrm>
        </p:spPr>
        <p:txBody>
          <a:bodyPr>
            <a:noAutofit/>
          </a:bodyPr>
          <a:lstStyle>
            <a:lvl1pPr marL="0" indent="0">
              <a:buNone/>
              <a:defRPr sz="10900">
                <a:solidFill>
                  <a:srgbClr val="FFCE32"/>
                </a:solidFill>
                <a:latin typeface="Platform OLX Bold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 dirty="0"/>
              <a:t>TYTUŁ</a:t>
            </a:r>
          </a:p>
        </p:txBody>
      </p:sp>
    </p:spTree>
    <p:extLst>
      <p:ext uri="{BB962C8B-B14F-4D97-AF65-F5344CB8AC3E}">
        <p14:creationId xmlns:p14="http://schemas.microsoft.com/office/powerpoint/2010/main" val="262608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Obraz zawierający Grafika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98C7B709-F016-4D72-3CEC-D8019BF27F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46E3345-237B-5B46-A4F9-B0FD41FDD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CE32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0393D7-95BE-138E-57E6-3A3D29B32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8FBCF"/>
                </a:solidFill>
              </a:defRPr>
            </a:lvl1pPr>
            <a:lvl2pPr>
              <a:defRPr>
                <a:solidFill>
                  <a:srgbClr val="F8FBCF"/>
                </a:solidFill>
              </a:defRPr>
            </a:lvl2pPr>
            <a:lvl3pPr>
              <a:defRPr>
                <a:solidFill>
                  <a:srgbClr val="F8FBCF"/>
                </a:solidFill>
              </a:defRPr>
            </a:lvl3pPr>
            <a:lvl4pPr>
              <a:defRPr>
                <a:solidFill>
                  <a:srgbClr val="F8FBCF"/>
                </a:solidFill>
              </a:defRPr>
            </a:lvl4pPr>
            <a:lvl5pPr>
              <a:defRPr>
                <a:solidFill>
                  <a:srgbClr val="F8FBCF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809673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900E4EBA-372C-F281-D21C-1373F47065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4A492B3-81E3-1647-1CF3-D70EDE357F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712" y="1036293"/>
            <a:ext cx="9264992" cy="2852737"/>
          </a:xfrm>
        </p:spPr>
        <p:txBody>
          <a:bodyPr anchor="b">
            <a:normAutofit/>
          </a:bodyPr>
          <a:lstStyle>
            <a:lvl1pPr>
              <a:defRPr sz="10900">
                <a:ln w="50800" cap="rnd">
                  <a:solidFill>
                    <a:srgbClr val="FF5636"/>
                  </a:solidFill>
                </a:ln>
                <a:noFill/>
              </a:defRPr>
            </a:lvl1pPr>
          </a:lstStyle>
          <a:p>
            <a:r>
              <a:rPr lang="pl-PL" dirty="0"/>
              <a:t>WPISZ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1AC352F-8E2A-5F85-356E-EB886E158E4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86712" y="3649490"/>
            <a:ext cx="9264992" cy="1500187"/>
          </a:xfrm>
        </p:spPr>
        <p:txBody>
          <a:bodyPr>
            <a:noAutofit/>
          </a:bodyPr>
          <a:lstStyle>
            <a:lvl1pPr marL="0" indent="0">
              <a:buNone/>
              <a:defRPr sz="10900">
                <a:solidFill>
                  <a:srgbClr val="FF5636"/>
                </a:solidFill>
                <a:latin typeface="Platform OLX Bold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 dirty="0"/>
              <a:t>TYTUŁ</a:t>
            </a:r>
          </a:p>
        </p:txBody>
      </p:sp>
    </p:spTree>
    <p:extLst>
      <p:ext uri="{BB962C8B-B14F-4D97-AF65-F5344CB8AC3E}">
        <p14:creationId xmlns:p14="http://schemas.microsoft.com/office/powerpoint/2010/main" val="1117556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45B3BBDC-1D4E-C3C5-CB29-7B324522C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46E3345-237B-5B46-A4F9-B0FD41FDD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5636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0393D7-95BE-138E-57E6-3A3D29B32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5636"/>
                </a:solidFill>
              </a:defRPr>
            </a:lvl1pPr>
            <a:lvl2pPr>
              <a:defRPr>
                <a:solidFill>
                  <a:srgbClr val="FF5636"/>
                </a:solidFill>
              </a:defRPr>
            </a:lvl2pPr>
            <a:lvl3pPr>
              <a:defRPr>
                <a:solidFill>
                  <a:srgbClr val="FF5636"/>
                </a:solidFill>
              </a:defRPr>
            </a:lvl3pPr>
            <a:lvl4pPr>
              <a:defRPr>
                <a:solidFill>
                  <a:srgbClr val="FF5636"/>
                </a:solidFill>
              </a:defRPr>
            </a:lvl4pPr>
            <a:lvl5pPr>
              <a:defRPr>
                <a:solidFill>
                  <a:srgbClr val="FF5636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13219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pomarańcza/pomarańczowy, Grafika, projekt graficzny, żółty&#10;&#10;Opis wygenerowany automatycznie">
            <a:extLst>
              <a:ext uri="{FF2B5EF4-FFF2-40B4-BE49-F238E27FC236}">
                <a16:creationId xmlns:a16="http://schemas.microsoft.com/office/drawing/2014/main" id="{B9BCBC9A-FB61-9637-9EFB-2482A8C70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4A492B3-81E3-1647-1CF3-D70EDE357F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712" y="1036293"/>
            <a:ext cx="9264992" cy="2852737"/>
          </a:xfrm>
        </p:spPr>
        <p:txBody>
          <a:bodyPr anchor="b">
            <a:normAutofit/>
          </a:bodyPr>
          <a:lstStyle>
            <a:lvl1pPr>
              <a:defRPr sz="10900">
                <a:ln w="50800" cap="rnd">
                  <a:solidFill>
                    <a:srgbClr val="FFCE32"/>
                  </a:solidFill>
                </a:ln>
                <a:noFill/>
              </a:defRPr>
            </a:lvl1pPr>
          </a:lstStyle>
          <a:p>
            <a:r>
              <a:rPr lang="pl-PL" dirty="0"/>
              <a:t>WPISZ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1AC352F-8E2A-5F85-356E-EB886E158E4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86712" y="3649490"/>
            <a:ext cx="9264992" cy="1500187"/>
          </a:xfrm>
        </p:spPr>
        <p:txBody>
          <a:bodyPr>
            <a:noAutofit/>
          </a:bodyPr>
          <a:lstStyle>
            <a:lvl1pPr marL="0" indent="0">
              <a:buNone/>
              <a:defRPr sz="10900">
                <a:solidFill>
                  <a:srgbClr val="FFCE32"/>
                </a:solidFill>
                <a:latin typeface="Platform OLX Bold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 dirty="0"/>
              <a:t>TYTUŁ</a:t>
            </a:r>
          </a:p>
        </p:txBody>
      </p:sp>
    </p:spTree>
    <p:extLst>
      <p:ext uri="{BB962C8B-B14F-4D97-AF65-F5344CB8AC3E}">
        <p14:creationId xmlns:p14="http://schemas.microsoft.com/office/powerpoint/2010/main" val="10696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pomarańcza/pomarańczowy, Grafika, czerwony, zrzut ekranu&#10;&#10;Opis wygenerowany automatycznie">
            <a:extLst>
              <a:ext uri="{FF2B5EF4-FFF2-40B4-BE49-F238E27FC236}">
                <a16:creationId xmlns:a16="http://schemas.microsoft.com/office/drawing/2014/main" id="{DC6CE74D-1ACB-0A00-A08A-2FC83CA2C4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46E3345-237B-5B46-A4F9-B0FD41FDD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CE32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0393D7-95BE-138E-57E6-3A3D29B32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8FBCF"/>
                </a:solidFill>
              </a:defRPr>
            </a:lvl1pPr>
            <a:lvl2pPr>
              <a:defRPr>
                <a:solidFill>
                  <a:srgbClr val="F8FBCF"/>
                </a:solidFill>
              </a:defRPr>
            </a:lvl2pPr>
            <a:lvl3pPr>
              <a:defRPr>
                <a:solidFill>
                  <a:srgbClr val="F8FBCF"/>
                </a:solidFill>
              </a:defRPr>
            </a:lvl3pPr>
            <a:lvl4pPr>
              <a:defRPr>
                <a:solidFill>
                  <a:srgbClr val="F8FBCF"/>
                </a:solidFill>
              </a:defRPr>
            </a:lvl4pPr>
            <a:lvl5pPr>
              <a:defRPr>
                <a:solidFill>
                  <a:srgbClr val="F8FBCF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44830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B9BCBC9A-FB61-9637-9EFB-2482A8C70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4A492B3-81E3-1647-1CF3-D70EDE357F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712" y="1036293"/>
            <a:ext cx="9264992" cy="2852737"/>
          </a:xfrm>
        </p:spPr>
        <p:txBody>
          <a:bodyPr anchor="b">
            <a:normAutofit/>
          </a:bodyPr>
          <a:lstStyle>
            <a:lvl1pPr>
              <a:defRPr sz="10900">
                <a:ln w="50800" cap="rnd">
                  <a:solidFill>
                    <a:srgbClr val="FFCE32"/>
                  </a:solidFill>
                </a:ln>
                <a:noFill/>
              </a:defRPr>
            </a:lvl1pPr>
          </a:lstStyle>
          <a:p>
            <a:r>
              <a:rPr lang="pl-PL" dirty="0"/>
              <a:t>WPISZ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1AC352F-8E2A-5F85-356E-EB886E158E4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86712" y="3649490"/>
            <a:ext cx="9264992" cy="1500187"/>
          </a:xfrm>
        </p:spPr>
        <p:txBody>
          <a:bodyPr>
            <a:noAutofit/>
          </a:bodyPr>
          <a:lstStyle>
            <a:lvl1pPr marL="0" indent="0">
              <a:buNone/>
              <a:defRPr sz="10900">
                <a:solidFill>
                  <a:srgbClr val="FFCE32"/>
                </a:solidFill>
                <a:latin typeface="Platform OLX Bold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 dirty="0"/>
              <a:t>TYTUŁ</a:t>
            </a:r>
          </a:p>
        </p:txBody>
      </p:sp>
    </p:spTree>
    <p:extLst>
      <p:ext uri="{BB962C8B-B14F-4D97-AF65-F5344CB8AC3E}">
        <p14:creationId xmlns:p14="http://schemas.microsoft.com/office/powerpoint/2010/main" val="1782555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DC6CE74D-1ACB-0A00-A08A-2FC83CA2C4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46E3345-237B-5B46-A4F9-B0FD41FDD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CE32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0393D7-95BE-138E-57E6-3A3D29B32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8FBCF"/>
                </a:solidFill>
              </a:defRPr>
            </a:lvl1pPr>
            <a:lvl2pPr>
              <a:defRPr>
                <a:solidFill>
                  <a:srgbClr val="F8FBCF"/>
                </a:solidFill>
              </a:defRPr>
            </a:lvl2pPr>
            <a:lvl3pPr>
              <a:defRPr>
                <a:solidFill>
                  <a:srgbClr val="F8FBCF"/>
                </a:solidFill>
              </a:defRPr>
            </a:lvl3pPr>
            <a:lvl4pPr>
              <a:defRPr>
                <a:solidFill>
                  <a:srgbClr val="F8FBCF"/>
                </a:solidFill>
              </a:defRPr>
            </a:lvl4pPr>
            <a:lvl5pPr>
              <a:defRPr>
                <a:solidFill>
                  <a:srgbClr val="F8FBCF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443954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1945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02458B-776D-CD60-17A7-5C636EBE9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47E320-57D8-0D7F-B090-3262B1E693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99B2C21-B3BD-36B7-5BFF-004B8231A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6A94070-A928-2EEB-4A71-A2F745195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0FC0-ED26-4A0D-86A6-884B86957642}" type="datetimeFigureOut">
              <a:rPr lang="pl-PL" smtClean="0"/>
              <a:t>06.12.2024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A48E445-FDDB-B795-E6D6-7A35F849D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5AB998D-C37F-BB68-604A-83633ECFC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D9C6-6809-4020-B124-83C5F37E89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34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20914F-15BA-F1D0-E77E-EB5409E81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EFDF4D-02F6-F5FD-E680-37315C4E8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2E4E819-4478-8414-A64A-F592461E6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720F74D-9645-B499-8404-991FB337F6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F0F439C-3786-834E-5F94-16FCC4DA8A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E5211159-C6D7-F1B2-A5A1-3499A4FB7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0FC0-ED26-4A0D-86A6-884B86957642}" type="datetimeFigureOut">
              <a:rPr lang="pl-PL" smtClean="0"/>
              <a:t>06.12.2024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8747A324-5EA2-6613-9500-B6630C5A3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F3370BF-3CEB-9A98-C489-BB7EAB5C8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D9C6-6809-4020-B124-83C5F37E89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1531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CA800636-4354-0484-3761-F5A7165AF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0FC0-ED26-4A0D-86A6-884B86957642}" type="datetimeFigureOut">
              <a:rPr lang="pl-PL" smtClean="0"/>
              <a:t>06.12.2024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98A0C9A-5FFC-59BD-FE0A-2208BA94F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0114065-BB98-287C-89C6-8E70B1522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D9C6-6809-4020-B124-83C5F37E89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9186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0079A2-A1A0-8B6D-1919-1660BBD2D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34D8F3-971E-DEC6-488F-5E5ED3832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BE8C602-00E7-D06F-D75F-19A1FBCDD8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99022B7-2629-A6F3-FA7B-A8F580811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0FC0-ED26-4A0D-86A6-884B86957642}" type="datetimeFigureOut">
              <a:rPr lang="pl-PL" smtClean="0"/>
              <a:t>06.12.2024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117CC86-5CEA-0A5D-B6F7-780C68B61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C36D635-8920-E81F-B34E-A13020C69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D9C6-6809-4020-B124-83C5F37E89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7222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FEF369-8A79-DF29-841C-67624F9BD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A9DB4527-1F7C-963E-0A00-9192655F17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7F178B3-21A2-707D-067D-865F95CAFC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F942D67-1018-27C3-BC3C-F8455683B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0FC0-ED26-4A0D-86A6-884B86957642}" type="datetimeFigureOut">
              <a:rPr lang="pl-PL" smtClean="0"/>
              <a:t>06.12.2024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DD7137A-11DB-39DD-3A43-7C03E7277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937E2F3-133F-9F92-E30A-09C494B44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D9C6-6809-4020-B124-83C5F37E89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5315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683193-E9C6-9E2E-848B-C6BFFAF14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65E587B-18C3-D6B1-86EC-A46374C8F2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ED75BE2-A03E-F69E-4115-826C2C7F5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0FC0-ED26-4A0D-86A6-884B86957642}" type="datetimeFigureOut">
              <a:rPr lang="pl-PL" smtClean="0"/>
              <a:t>06.12.2024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B0EF9A1-6097-1134-DF05-396A008E3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A90FD31-8199-0DF5-9DA3-841139325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D9C6-6809-4020-B124-83C5F37E89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05587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6724C19-EBF1-1AF4-A961-7D6AE5469C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BBF86A0-E1D2-8B04-1FC8-A6863C1198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07B613C-3CEB-51FF-EBE0-BCFA81B86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0FC0-ED26-4A0D-86A6-884B86957642}" type="datetimeFigureOut">
              <a:rPr lang="pl-PL" smtClean="0"/>
              <a:t>06.12.2024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6BDF0BD-266A-B902-ADDC-49408DA5C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AED3884-8508-57FC-1D33-BAADBC018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D9C6-6809-4020-B124-83C5F37E89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6798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17BA933-B7C5-5256-F311-1A530EFE8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B40B2E6-3789-2E06-5718-46E8B1089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0199626-FB60-9CFC-E117-CB38B72D78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Platform OLX Regular" pitchFamily="50" charset="0"/>
              </a:defRPr>
            </a:lvl1pPr>
          </a:lstStyle>
          <a:p>
            <a:fld id="{70140FC0-ED26-4A0D-86A6-884B86957642}" type="datetimeFigureOut">
              <a:rPr lang="pl-PL" smtClean="0"/>
              <a:pPr/>
              <a:t>06.12.2024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F4A9DC7-4856-787E-9D0E-38076F08EF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Platform OLX Regular" pitchFamily="50" charset="0"/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30A1922-BDF4-4168-B3D4-EECC2D820E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Platform OLX Regular" pitchFamily="50" charset="0"/>
              </a:defRPr>
            </a:lvl1pPr>
          </a:lstStyle>
          <a:p>
            <a:fld id="{C8E1D9C6-6809-4020-B124-83C5F37E89A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6626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50" r:id="rId3"/>
    <p:sldLayoutId id="2147483668" r:id="rId4"/>
    <p:sldLayoutId id="2147483663" r:id="rId5"/>
    <p:sldLayoutId id="2147483669" r:id="rId6"/>
    <p:sldLayoutId id="2147483665" r:id="rId7"/>
    <p:sldLayoutId id="2147483670" r:id="rId8"/>
    <p:sldLayoutId id="2147483667" r:id="rId9"/>
    <p:sldLayoutId id="2147483661" r:id="rId10"/>
    <p:sldLayoutId id="2147483652" r:id="rId11"/>
    <p:sldLayoutId id="2147483653" r:id="rId12"/>
    <p:sldLayoutId id="2147483655" r:id="rId13"/>
    <p:sldLayoutId id="2147483656" r:id="rId14"/>
    <p:sldLayoutId id="2147483657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latform OLX Bold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latform OLX Regular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latform OLX Regular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latform OLX Regular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latform OLX Regular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latform OLX Regular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tekst, zrzut ekranu, bransoleta, design&#10;&#10;Opis wygenerowany automatycznie">
            <a:extLst>
              <a:ext uri="{FF2B5EF4-FFF2-40B4-BE49-F238E27FC236}">
                <a16:creationId xmlns:a16="http://schemas.microsoft.com/office/drawing/2014/main" id="{655B6C0D-5335-1A9E-2D39-62D7EBD33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625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tekst, Czcionka, Grafika, projekt graficzny&#10;&#10;Opis wygenerowany automatycznie">
            <a:extLst>
              <a:ext uri="{FF2B5EF4-FFF2-40B4-BE49-F238E27FC236}">
                <a16:creationId xmlns:a16="http://schemas.microsoft.com/office/drawing/2014/main" id="{E1317302-2B9E-5582-A046-09D1585C4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19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4BAD7B-6248-0FB3-DDAF-E207B4465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1E5A25-C617-80EF-FDBD-77A324C5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64850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Czcionka, Grafika, logo&#10;&#10;Opis wygenerowany automatycznie">
            <a:extLst>
              <a:ext uri="{FF2B5EF4-FFF2-40B4-BE49-F238E27FC236}">
                <a16:creationId xmlns:a16="http://schemas.microsoft.com/office/drawing/2014/main" id="{0A061D1E-84A6-ADB7-FE71-18BAC4DE6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34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2786FA-FFE8-72EE-F428-5D9198853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4D113BC-56C8-233C-D916-263852C98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8049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BF0FB-A67F-8325-94CE-2DD2B9EF3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Grafika, Czcionka, projekt graficzny&#10;&#10;Opis wygenerowany automatycznie">
            <a:extLst>
              <a:ext uri="{FF2B5EF4-FFF2-40B4-BE49-F238E27FC236}">
                <a16:creationId xmlns:a16="http://schemas.microsoft.com/office/drawing/2014/main" id="{3F4A1058-C699-7532-1A1B-754D5FD7E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82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A17EE0-78A5-DC74-778B-157F4289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7DC47F5-435F-D587-63AF-390AC6CB1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7904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Grafika, tekst, Czcionka, zrzut ekranu&#10;&#10;Opis wygenerowany automatycznie">
            <a:extLst>
              <a:ext uri="{FF2B5EF4-FFF2-40B4-BE49-F238E27FC236}">
                <a16:creationId xmlns:a16="http://schemas.microsoft.com/office/drawing/2014/main" id="{D0914828-42D7-A522-B844-5FEFB49A9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699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3B68CD-F109-675B-07E4-08799E2A8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5EBA55-5EA8-FB72-2F8F-62AA35214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039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Czcionka, Grafika, zrzut ekranu&#10;&#10;Opis wygenerowany automatycznie">
            <a:extLst>
              <a:ext uri="{FF2B5EF4-FFF2-40B4-BE49-F238E27FC236}">
                <a16:creationId xmlns:a16="http://schemas.microsoft.com/office/drawing/2014/main" id="{C2A225D2-F9DF-7283-2B4A-FAB3AA6E5D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66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5EC5BC-6CF8-E806-B910-E5BCFCB8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D5D06D-4036-3C66-D7FB-7A348EF6D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269937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E7AF84C3FC0C84D81C6B89814D2E538" ma:contentTypeVersion="17" ma:contentTypeDescription="Utwórz nowy dokument." ma:contentTypeScope="" ma:versionID="9736dde889efdd3ca35d34aa4ea0b646">
  <xsd:schema xmlns:xsd="http://www.w3.org/2001/XMLSchema" xmlns:xs="http://www.w3.org/2001/XMLSchema" xmlns:p="http://schemas.microsoft.com/office/2006/metadata/properties" xmlns:ns2="d61eceb0-b440-491e-8a6f-f082d346f2bc" xmlns:ns3="64effc33-dc6b-4213-a377-ece13ea0c32f" targetNamespace="http://schemas.microsoft.com/office/2006/metadata/properties" ma:root="true" ma:fieldsID="daa241e18d0e7832029e19eccaf47317" ns2:_="" ns3:_="">
    <xsd:import namespace="d61eceb0-b440-491e-8a6f-f082d346f2bc"/>
    <xsd:import namespace="64effc33-dc6b-4213-a377-ece13ea0c32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link" minOccurs="0"/>
                <xsd:element ref="ns2:Link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1eceb0-b440-491e-8a6f-f082d346f2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Tagi obrazów" ma:readOnly="false" ma:fieldId="{5cf76f15-5ced-4ddc-b409-7134ff3c332f}" ma:taxonomyMulti="true" ma:sspId="ffc5e215-1e80-433a-b40d-4ade7703e6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ink" ma:index="23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ink0" ma:index="24" nillable="true" ma:displayName="Link" ma:format="Hyperlink" ma:internalName="Link0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effc33-dc6b-4213-a377-ece13ea0c32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f7ee7dc-7358-43ed-949c-ccc3f6c49813}" ma:internalName="TaxCatchAll" ma:showField="CatchAllData" ma:web="64effc33-dc6b-4213-a377-ece13ea0c3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nk xmlns="d61eceb0-b440-491e-8a6f-f082d346f2bc">
      <Url xsi:nil="true"/>
      <Description xsi:nil="true"/>
    </link>
    <Link0 xmlns="d61eceb0-b440-491e-8a6f-f082d346f2bc">
      <Url xsi:nil="true"/>
      <Description xsi:nil="true"/>
    </Link0>
    <lcf76f155ced4ddcb4097134ff3c332f xmlns="d61eceb0-b440-491e-8a6f-f082d346f2bc">
      <Terms xmlns="http://schemas.microsoft.com/office/infopath/2007/PartnerControls"/>
    </lcf76f155ced4ddcb4097134ff3c332f>
    <TaxCatchAll xmlns="64effc33-dc6b-4213-a377-ece13ea0c32f" xsi:nil="true"/>
  </documentManagement>
</p:properties>
</file>

<file path=customXml/itemProps1.xml><?xml version="1.0" encoding="utf-8"?>
<ds:datastoreItem xmlns:ds="http://schemas.openxmlformats.org/officeDocument/2006/customXml" ds:itemID="{B7DEE499-E88A-4042-8FA4-E417460323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1eceb0-b440-491e-8a6f-f082d346f2bc"/>
    <ds:schemaRef ds:uri="64effc33-dc6b-4213-a377-ece13ea0c3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DA0DDD-051F-40E0-9763-605A344EB7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0F62CA-9298-4EA3-9636-E1D6F7605D4A}">
  <ds:schemaRefs>
    <ds:schemaRef ds:uri="http://purl.org/dc/dcmitype/"/>
    <ds:schemaRef ds:uri="http://purl.org/dc/elements/1.1/"/>
    <ds:schemaRef ds:uri="http://www.w3.org/XML/1998/namespace"/>
    <ds:schemaRef ds:uri="d61eceb0-b440-491e-8a6f-f082d346f2bc"/>
    <ds:schemaRef ds:uri="http://schemas.microsoft.com/office/2006/documentManagement/types"/>
    <ds:schemaRef ds:uri="64effc33-dc6b-4213-a377-ece13ea0c32f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4523</TotalTime>
  <Words>0</Words>
  <Application>Microsoft Office PowerPoint</Application>
  <PresentationFormat>Panoramiczny</PresentationFormat>
  <Paragraphs>0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Platform OLX Bold</vt:lpstr>
      <vt:lpstr>Platform OLX Regular</vt:lpstr>
      <vt:lpstr>Aptos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Zasadni-Sroka</dc:creator>
  <cp:lastModifiedBy>Agata Rymaszewska</cp:lastModifiedBy>
  <cp:revision>2</cp:revision>
  <dcterms:created xsi:type="dcterms:W3CDTF">2024-12-06T07:01:30Z</dcterms:created>
  <dcterms:modified xsi:type="dcterms:W3CDTF">2024-12-09T10:41:57Z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0x0101005E7AF84C3FC0C84D81C6B89814D2E538</vt:lpwstr>
  </property>
  <property fmtid="{D5CDD505-2E9C-101B-9397-08002B2CF9AE}" pid="3" name="MediaServiceImageTags">
    <vt:lpwstr/>
  </property>
</Properties>
</file>